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B4F9-BC44-4293-AFAE-0353DAE6CF8E}" type="datetimeFigureOut">
              <a:rPr lang="en-US" smtClean="0"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F5D7E-8A93-4C6C-822D-D5F8A2813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B4F9-BC44-4293-AFAE-0353DAE6CF8E}" type="datetimeFigureOut">
              <a:rPr lang="en-US" smtClean="0"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F5D7E-8A93-4C6C-822D-D5F8A2813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B4F9-BC44-4293-AFAE-0353DAE6CF8E}" type="datetimeFigureOut">
              <a:rPr lang="en-US" smtClean="0"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F5D7E-8A93-4C6C-822D-D5F8A2813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B4F9-BC44-4293-AFAE-0353DAE6CF8E}" type="datetimeFigureOut">
              <a:rPr lang="en-US" smtClean="0"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F5D7E-8A93-4C6C-822D-D5F8A2813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B4F9-BC44-4293-AFAE-0353DAE6CF8E}" type="datetimeFigureOut">
              <a:rPr lang="en-US" smtClean="0"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F5D7E-8A93-4C6C-822D-D5F8A2813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B4F9-BC44-4293-AFAE-0353DAE6CF8E}" type="datetimeFigureOut">
              <a:rPr lang="en-US" smtClean="0"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F5D7E-8A93-4C6C-822D-D5F8A2813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B4F9-BC44-4293-AFAE-0353DAE6CF8E}" type="datetimeFigureOut">
              <a:rPr lang="en-US" smtClean="0"/>
              <a:t>4/30/2009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F5D7E-8A93-4C6C-822D-D5F8A2813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B4F9-BC44-4293-AFAE-0353DAE6CF8E}" type="datetimeFigureOut">
              <a:rPr lang="en-US" smtClean="0"/>
              <a:t>4/30/2009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F5D7E-8A93-4C6C-822D-D5F8A2813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B4F9-BC44-4293-AFAE-0353DAE6CF8E}" type="datetimeFigureOut">
              <a:rPr lang="en-US" smtClean="0"/>
              <a:t>4/30/2009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F5D7E-8A93-4C6C-822D-D5F8A2813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B4F9-BC44-4293-AFAE-0353DAE6CF8E}" type="datetimeFigureOut">
              <a:rPr lang="en-US" smtClean="0"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F5D7E-8A93-4C6C-822D-D5F8A2813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B4F9-BC44-4293-AFAE-0353DAE6CF8E}" type="datetimeFigureOut">
              <a:rPr lang="en-US" smtClean="0"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F5D7E-8A93-4C6C-822D-D5F8A2813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4B4F9-BC44-4293-AFAE-0353DAE6CF8E}" type="datetimeFigureOut">
              <a:rPr lang="en-US" smtClean="0"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F5D7E-8A93-4C6C-822D-D5F8A2813B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 Power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By: Andrew </a:t>
            </a:r>
            <a:r>
              <a:rPr lang="en-US" dirty="0" err="1" smtClean="0">
                <a:solidFill>
                  <a:srgbClr val="FF0000"/>
                </a:solidFill>
              </a:rPr>
              <a:t>Paulshock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Hydropower uses flowing water to create energy that can be captured and turned into electricity. Hydropower provides the largest source of renewable energy in the United States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Where its being used now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Hydroelectric power is being used largely in North America , also in Europe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high investment costs.</a:t>
            </a:r>
          </a:p>
          <a:p>
            <a:r>
              <a:rPr lang="en-US" dirty="0" smtClean="0"/>
              <a:t>There is also the cost of building the plant.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Environmental concerns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Hydrology dependent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In some cases, inundation of land and wildlife habitat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In some cases, loss or modification of fish habitat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Fish entrainment or passage restriction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In some cases, changes in reservoir and stream water quality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In some cases, displacement </a:t>
            </a:r>
            <a:r>
              <a:rPr lang="en-US" dirty="0" smtClean="0">
                <a:solidFill>
                  <a:srgbClr val="00B0F0"/>
                </a:solidFill>
              </a:rPr>
              <a:t>of local </a:t>
            </a:r>
            <a:r>
              <a:rPr lang="en-US" dirty="0" smtClean="0"/>
              <a:t>populations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Why is it not being used 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not being used more because it is hydro dependent.</a:t>
            </a:r>
          </a:p>
          <a:p>
            <a:r>
              <a:rPr lang="en-US" dirty="0" smtClean="0"/>
              <a:t>You need to be near a stream or river.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149</Words>
  <Application>Microsoft Office PowerPoint</Application>
  <PresentationFormat>On-screen Show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Water Power</vt:lpstr>
      <vt:lpstr>How it works</vt:lpstr>
      <vt:lpstr>Where its being used now</vt:lpstr>
      <vt:lpstr>Cost </vt:lpstr>
      <vt:lpstr>Environmental concerns</vt:lpstr>
      <vt:lpstr>Why is it not being used more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Power</dc:title>
  <dc:creator> </dc:creator>
  <cp:lastModifiedBy> </cp:lastModifiedBy>
  <cp:revision>2</cp:revision>
  <dcterms:created xsi:type="dcterms:W3CDTF">2009-04-30T17:22:48Z</dcterms:created>
  <dcterms:modified xsi:type="dcterms:W3CDTF">2009-04-30T17:41:08Z</dcterms:modified>
</cp:coreProperties>
</file>